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0287000" cy="12852400"/>
  <p:notesSz cx="6858000" cy="9144000"/>
  <p:embeddedFontLst>
    <p:embeddedFont>
      <p:font typeface="Canva Sans" panose="020B0604020202020204" charset="0"/>
      <p:regular r:id="rId3"/>
    </p:embeddedFont>
    <p:embeddedFont>
      <p:font typeface="Canva Sans Bold" panose="020B0604020202020204" charset="0"/>
      <p:regular r:id="rId4"/>
    </p:embeddedFont>
    <p:embeddedFont>
      <p:font typeface="Lato Bold Italics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08ADF-1A47-06B2-7007-5E365797A868}" v="57" dt="2025-10-27T16:08:39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4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4100" y="9796"/>
            <a:ext cx="8651959" cy="524285"/>
            <a:chOff x="0" y="0"/>
            <a:chExt cx="2278705" cy="1380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8705" cy="138083"/>
            </a:xfrm>
            <a:custGeom>
              <a:avLst/>
              <a:gdLst/>
              <a:ahLst/>
              <a:cxnLst/>
              <a:rect l="l" t="t" r="r" b="b"/>
              <a:pathLst>
                <a:path w="2278705" h="138083">
                  <a:moveTo>
                    <a:pt x="0" y="0"/>
                  </a:moveTo>
                  <a:lnTo>
                    <a:pt x="2278705" y="0"/>
                  </a:lnTo>
                  <a:lnTo>
                    <a:pt x="2278705" y="138083"/>
                  </a:lnTo>
                  <a:lnTo>
                    <a:pt x="0" y="138083"/>
                  </a:lnTo>
                  <a:close/>
                </a:path>
              </a:pathLst>
            </a:custGeom>
            <a:solidFill>
              <a:srgbClr val="4242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78705" cy="176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Register to join the fun: </a:t>
              </a:r>
              <a:r>
                <a:rPr lang="en-US" sz="18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www.runtogether.co.uk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04773"/>
            <a:ext cx="10335240" cy="6885853"/>
          </a:xfrm>
          <a:custGeom>
            <a:avLst/>
            <a:gdLst/>
            <a:ahLst/>
            <a:cxnLst/>
            <a:rect l="l" t="t" r="r" b="b"/>
            <a:pathLst>
              <a:path w="10335240" h="6885853">
                <a:moveTo>
                  <a:pt x="0" y="0"/>
                </a:moveTo>
                <a:lnTo>
                  <a:pt x="10335240" y="0"/>
                </a:lnTo>
                <a:lnTo>
                  <a:pt x="10335240" y="6885853"/>
                </a:lnTo>
                <a:lnTo>
                  <a:pt x="0" y="6885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1771625" cy="1771625"/>
          </a:xfrm>
          <a:custGeom>
            <a:avLst/>
            <a:gdLst/>
            <a:ahLst/>
            <a:cxnLst/>
            <a:rect l="l" t="t" r="r" b="b"/>
            <a:pathLst>
              <a:path w="1771625" h="1771625">
                <a:moveTo>
                  <a:pt x="0" y="0"/>
                </a:moveTo>
                <a:lnTo>
                  <a:pt x="1771625" y="0"/>
                </a:lnTo>
                <a:lnTo>
                  <a:pt x="1771625" y="1771625"/>
                </a:lnTo>
                <a:lnTo>
                  <a:pt x="0" y="1771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9782" y="5933362"/>
            <a:ext cx="10345614" cy="5935782"/>
            <a:chOff x="0" y="0"/>
            <a:chExt cx="2709333" cy="15530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1553037"/>
            </a:xfrm>
            <a:custGeom>
              <a:avLst/>
              <a:gdLst/>
              <a:ahLst/>
              <a:cxnLst/>
              <a:rect l="l" t="t" r="r" b="b"/>
              <a:pathLst>
                <a:path w="2709333" h="1553037">
                  <a:moveTo>
                    <a:pt x="0" y="0"/>
                  </a:moveTo>
                  <a:lnTo>
                    <a:pt x="2709333" y="0"/>
                  </a:lnTo>
                  <a:lnTo>
                    <a:pt x="2709333" y="1553037"/>
                  </a:lnTo>
                  <a:lnTo>
                    <a:pt x="0" y="1553037"/>
                  </a:lnTo>
                  <a:close/>
                </a:path>
              </a:pathLst>
            </a:custGeom>
            <a:solidFill>
              <a:srgbClr val="CC252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9333" cy="1591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52376" y="3833290"/>
            <a:ext cx="7430488" cy="4197887"/>
            <a:chOff x="0" y="-135429"/>
            <a:chExt cx="1957001" cy="11056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7001" cy="934166"/>
            </a:xfrm>
            <a:custGeom>
              <a:avLst/>
              <a:gdLst/>
              <a:ahLst/>
              <a:cxnLst/>
              <a:rect l="l" t="t" r="r" b="b"/>
              <a:pathLst>
                <a:path w="1957001" h="934166">
                  <a:moveTo>
                    <a:pt x="53138" y="0"/>
                  </a:moveTo>
                  <a:lnTo>
                    <a:pt x="1903863" y="0"/>
                  </a:lnTo>
                  <a:cubicBezTo>
                    <a:pt x="1917956" y="0"/>
                    <a:pt x="1931472" y="5598"/>
                    <a:pt x="1941437" y="15564"/>
                  </a:cubicBezTo>
                  <a:cubicBezTo>
                    <a:pt x="1951403" y="25529"/>
                    <a:pt x="1957001" y="39045"/>
                    <a:pt x="1957001" y="53138"/>
                  </a:cubicBezTo>
                  <a:lnTo>
                    <a:pt x="1957001" y="881029"/>
                  </a:lnTo>
                  <a:cubicBezTo>
                    <a:pt x="1957001" y="910376"/>
                    <a:pt x="1933210" y="934166"/>
                    <a:pt x="1903863" y="934166"/>
                  </a:cubicBezTo>
                  <a:lnTo>
                    <a:pt x="53138" y="934166"/>
                  </a:lnTo>
                  <a:cubicBezTo>
                    <a:pt x="39045" y="934166"/>
                    <a:pt x="25529" y="928568"/>
                    <a:pt x="15564" y="918603"/>
                  </a:cubicBezTo>
                  <a:cubicBezTo>
                    <a:pt x="5598" y="908638"/>
                    <a:pt x="0" y="895122"/>
                    <a:pt x="0" y="881029"/>
                  </a:cubicBezTo>
                  <a:lnTo>
                    <a:pt x="0" y="53138"/>
                  </a:lnTo>
                  <a:cubicBezTo>
                    <a:pt x="0" y="23790"/>
                    <a:pt x="23790" y="0"/>
                    <a:pt x="53138" y="0"/>
                  </a:cubicBezTo>
                  <a:close/>
                </a:path>
              </a:pathLst>
            </a:custGeom>
            <a:solidFill>
              <a:srgbClr val="FCFE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35429"/>
              <a:ext cx="1957001" cy="1105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91"/>
                </a:lnSpc>
              </a:pPr>
              <a:r>
                <a:rPr lang="en-US" sz="3599" dirty="0">
                  <a:solidFill>
                    <a:srgbClr val="CC252B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Helping people to </a:t>
              </a:r>
            </a:p>
            <a:p>
              <a:pPr algn="ctr">
                <a:lnSpc>
                  <a:spcPts val="6191"/>
                </a:lnSpc>
              </a:pPr>
              <a:r>
                <a:rPr lang="en-US" sz="3599" b="1" dirty="0">
                  <a:solidFill>
                    <a:srgbClr val="CC252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run together</a:t>
              </a:r>
            </a:p>
            <a:p>
              <a:pPr algn="ctr">
                <a:lnSpc>
                  <a:spcPts val="6191"/>
                </a:lnSpc>
              </a:pPr>
              <a:r>
                <a:rPr lang="en-US" sz="3599" dirty="0">
                  <a:solidFill>
                    <a:srgbClr val="CC252B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 your community</a:t>
              </a:r>
            </a:p>
            <a:p>
              <a:pPr algn="ctr">
                <a:lnSpc>
                  <a:spcPts val="2924"/>
                </a:lnSpc>
              </a:pPr>
              <a:r>
                <a:rPr lang="en-US" sz="1700" dirty="0">
                  <a:solidFill>
                    <a:srgbClr val="CC252B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RunTogether is all about community, friendships and the opportunity to experience running in a way that interests you. We have: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06575" y="8113886"/>
            <a:ext cx="5673849" cy="240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7"/>
              </a:lnSpc>
            </a:pPr>
            <a:r>
              <a:rPr lang="en-US" sz="228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Runners</a:t>
            </a:r>
          </a:p>
          <a:p>
            <a:pPr algn="ctr">
              <a:lnSpc>
                <a:spcPts val="3877"/>
              </a:lnSpc>
            </a:pPr>
            <a:r>
              <a:rPr lang="en-US" sz="228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Run Leaders</a:t>
            </a:r>
          </a:p>
          <a:p>
            <a:pPr algn="ctr">
              <a:lnSpc>
                <a:spcPts val="3877"/>
              </a:lnSpc>
            </a:pPr>
            <a:r>
              <a:rPr lang="en-US" sz="228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Run Leader Mentors</a:t>
            </a:r>
          </a:p>
          <a:p>
            <a:pPr algn="ctr">
              <a:lnSpc>
                <a:spcPts val="3877"/>
              </a:lnSpc>
            </a:pPr>
            <a:r>
              <a:rPr lang="en-US" sz="228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Mental Health Champions</a:t>
            </a:r>
          </a:p>
          <a:p>
            <a:pPr algn="ctr">
              <a:lnSpc>
                <a:spcPts val="3877"/>
              </a:lnSpc>
            </a:pPr>
            <a:r>
              <a:rPr lang="en-US" sz="228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Guide Runners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8011" y="10736329"/>
            <a:ext cx="9830978" cy="53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  <a:spcBef>
                <a:spcPct val="0"/>
              </a:spcBef>
            </a:pPr>
            <a:r>
              <a:rPr lang="en-US" sz="313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Find the group for you:</a:t>
            </a:r>
            <a:r>
              <a:rPr lang="en-US" sz="313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www.runtogether.co.uk</a:t>
            </a:r>
          </a:p>
        </p:txBody>
      </p:sp>
      <p:sp>
        <p:nvSpPr>
          <p:cNvPr id="15" name="Freeform 15"/>
          <p:cNvSpPr/>
          <p:nvPr/>
        </p:nvSpPr>
        <p:spPr>
          <a:xfrm>
            <a:off x="7213425" y="11599967"/>
            <a:ext cx="3116602" cy="1306719"/>
          </a:xfrm>
          <a:custGeom>
            <a:avLst/>
            <a:gdLst/>
            <a:ahLst/>
            <a:cxnLst/>
            <a:rect l="l" t="t" r="r" b="b"/>
            <a:pathLst>
              <a:path w="3210542" h="1306750">
                <a:moveTo>
                  <a:pt x="0" y="0"/>
                </a:moveTo>
                <a:lnTo>
                  <a:pt x="3210542" y="0"/>
                </a:lnTo>
                <a:lnTo>
                  <a:pt x="3210542" y="1306749"/>
                </a:lnTo>
                <a:lnTo>
                  <a:pt x="0" y="130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455" r="-868" b="-1994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1490" y="11587748"/>
            <a:ext cx="7913269" cy="1306752"/>
            <a:chOff x="63500" y="63500"/>
            <a:chExt cx="19226785" cy="3175000"/>
          </a:xfrm>
        </p:grpSpPr>
        <p:sp>
          <p:nvSpPr>
            <p:cNvPr id="17" name="Freeform 17"/>
            <p:cNvSpPr/>
            <p:nvPr/>
          </p:nvSpPr>
          <p:spPr>
            <a:xfrm>
              <a:off x="63500" y="63500"/>
              <a:ext cx="19013297" cy="3175000"/>
            </a:xfrm>
            <a:custGeom>
              <a:avLst/>
              <a:gdLst/>
              <a:ahLst/>
              <a:cxnLst/>
              <a:rect l="l" t="t" r="r" b="b"/>
              <a:pathLst>
                <a:path w="19013297" h="3175000">
                  <a:moveTo>
                    <a:pt x="0" y="0"/>
                  </a:moveTo>
                  <a:lnTo>
                    <a:pt x="0" y="3175000"/>
                  </a:lnTo>
                  <a:lnTo>
                    <a:pt x="17407382" y="3175000"/>
                  </a:lnTo>
                  <a:lnTo>
                    <a:pt x="19013297" y="0"/>
                  </a:lnTo>
                  <a:close/>
                </a:path>
              </a:pathLst>
            </a:custGeom>
            <a:solidFill>
              <a:srgbClr val="0F1C2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7257395" y="63500"/>
              <a:ext cx="2032890" cy="3175000"/>
            </a:xfrm>
            <a:custGeom>
              <a:avLst/>
              <a:gdLst/>
              <a:ahLst/>
              <a:cxnLst/>
              <a:rect l="l" t="t" r="r" b="b"/>
              <a:pathLst>
                <a:path w="2032890" h="3175000">
                  <a:moveTo>
                    <a:pt x="1605916" y="0"/>
                  </a:moveTo>
                  <a:lnTo>
                    <a:pt x="0" y="3175000"/>
                  </a:lnTo>
                  <a:lnTo>
                    <a:pt x="426974" y="3175000"/>
                  </a:lnTo>
                  <a:lnTo>
                    <a:pt x="2032890" y="0"/>
                  </a:lnTo>
                  <a:close/>
                </a:path>
              </a:pathLst>
            </a:custGeom>
            <a:solidFill>
              <a:srgbClr val="DD052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313790" y="2447680"/>
              <a:ext cx="6643179" cy="206142"/>
            </a:xfrm>
            <a:custGeom>
              <a:avLst/>
              <a:gdLst/>
              <a:ahLst/>
              <a:cxnLst/>
              <a:rect l="l" t="t" r="r" b="b"/>
              <a:pathLst>
                <a:path w="5108194" h="148209">
                  <a:moveTo>
                    <a:pt x="4981194" y="135509"/>
                  </a:moveTo>
                  <a:lnTo>
                    <a:pt x="0" y="148209"/>
                  </a:lnTo>
                  <a:lnTo>
                    <a:pt x="127000" y="12700"/>
                  </a:lnTo>
                  <a:lnTo>
                    <a:pt x="5108194" y="0"/>
                  </a:lnTo>
                  <a:close/>
                </a:path>
              </a:pathLst>
            </a:custGeom>
            <a:solidFill>
              <a:srgbClr val="DD05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84399" y="11715228"/>
            <a:ext cx="1004115" cy="1004115"/>
          </a:xfrm>
          <a:custGeom>
            <a:avLst/>
            <a:gdLst/>
            <a:ahLst/>
            <a:cxnLst/>
            <a:rect l="l" t="t" r="r" b="b"/>
            <a:pathLst>
              <a:path w="1004115" h="1004115">
                <a:moveTo>
                  <a:pt x="0" y="0"/>
                </a:moveTo>
                <a:lnTo>
                  <a:pt x="1004115" y="0"/>
                </a:lnTo>
                <a:lnTo>
                  <a:pt x="1004115" y="1004115"/>
                </a:lnTo>
                <a:lnTo>
                  <a:pt x="0" y="10041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1765903" y="11866688"/>
            <a:ext cx="5444955" cy="69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7"/>
              </a:lnSpc>
            </a:pPr>
            <a:r>
              <a:rPr lang="en-US" sz="2150" b="1" i="1" dirty="0">
                <a:solidFill>
                  <a:srgbClr val="FFFFFF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SAVE BIG ON THE BRANDS YOU LOVE,</a:t>
            </a:r>
            <a:br>
              <a:rPr lang="en-US" sz="2150" b="1" i="1" dirty="0">
                <a:solidFill>
                  <a:srgbClr val="FFFFFF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</a:br>
            <a:r>
              <a:rPr lang="en-US" sz="2150" b="1" i="1" dirty="0">
                <a:solidFill>
                  <a:srgbClr val="FFFFFF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JOIN RUN:EA TODAY.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Templates for RunTogether</dc:title>
  <dc:creator>Alison Goonan</dc:creator>
  <cp:lastModifiedBy>Alison Goonan</cp:lastModifiedBy>
  <cp:revision>35</cp:revision>
  <dcterms:created xsi:type="dcterms:W3CDTF">2006-08-16T00:00:00Z</dcterms:created>
  <dcterms:modified xsi:type="dcterms:W3CDTF">2025-10-27T16:15:28Z</dcterms:modified>
  <dc:identifier>DAG0cv7e5sQ</dc:identifier>
</cp:coreProperties>
</file>